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24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42a8b30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742a8b30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742a8b30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742a8b30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42a8b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742a8b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42a8b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42a8b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6cd1c29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6cd1c29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584016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584016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nnelids-lumbricus-earthwo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nnelids-leech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www.shapeoflife.org/video/annelids-powerful-and-capable-wor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www.shapeoflife.org/video/annelid-animation-body-pl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nnelids-abarenicola-burrowing-w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8325" y="1140750"/>
            <a:ext cx="4260300" cy="2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Annelids: Powerful and Capable Worms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825" y="816001"/>
            <a:ext cx="4028998" cy="351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Earthworms</a:t>
            </a:r>
            <a:endParaRPr sz="26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75" y="1440250"/>
            <a:ext cx="2510499" cy="18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258925" y="2433656"/>
            <a:ext cx="8412300" cy="22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How do earthworms benefit the environment?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How do earthworms move and how are the body segments involved in this action?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Leeches</a:t>
            </a:r>
            <a:endParaRPr sz="2600"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200475"/>
            <a:ext cx="8520600" cy="20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3"/>
          <p:cNvSpPr txBox="1"/>
          <p:nvPr/>
        </p:nvSpPr>
        <p:spPr>
          <a:xfrm>
            <a:off x="360125" y="3933800"/>
            <a:ext cx="8510700" cy="16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adaptations do leeches have for sucking blood? 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352" y="1546325"/>
            <a:ext cx="2854550" cy="21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 sz="2600"/>
              <a:t>Hot Vent Worms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26575"/>
            <a:ext cx="8520600" cy="3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What lives in their gills that provides nutrients?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Where do hot vent worms live?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923" y="2253325"/>
            <a:ext cx="2525750" cy="2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	 Annelid Adaptations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5"/>
          <p:cNvSpPr txBox="1"/>
          <p:nvPr/>
        </p:nvSpPr>
        <p:spPr>
          <a:xfrm>
            <a:off x="440875" y="1175650"/>
            <a:ext cx="83913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Name three different annelid worms and explain how they are adapted to live where they do. 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Define in your own words these vocabulary words at the end of the video.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 Segmentation								Noxious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 Gills										Hot vent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 Sediment									Anesthetic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cxnSp>
        <p:nvCxnSpPr>
          <p:cNvPr id="175" name="Google Shape;175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These Are All Annelids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4"/>
          <p:cNvSpPr txBox="1"/>
          <p:nvPr/>
        </p:nvSpPr>
        <p:spPr>
          <a:xfrm>
            <a:off x="428625" y="1261375"/>
            <a:ext cx="8398800" cy="3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98" y="1670363"/>
            <a:ext cx="2505456" cy="16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675" y="1658640"/>
            <a:ext cx="2681325" cy="161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725" y="1667900"/>
            <a:ext cx="2681323" cy="16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Annelids: Powerful and Capable Worms. </a:t>
            </a:r>
            <a:r>
              <a:rPr lang="en" sz="2300">
                <a:solidFill>
                  <a:schemeClr val="dk1"/>
                </a:solidFill>
              </a:rPr>
              <a:t>Take Notes And Answer the Following Questions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316650" y="15263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075" y="2091475"/>
            <a:ext cx="4188326" cy="23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25800" y="545875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			Annelid Body Plan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316650" y="1117788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364650" y="1433425"/>
            <a:ext cx="8467800" cy="2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500" y="1705124"/>
            <a:ext cx="2894450" cy="16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50400" y="3597675"/>
            <a:ext cx="84432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complex body features do annelids have that they share with us?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are the advantages of having a segmented body?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56300" y="47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Feeding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56300" y="1639775"/>
            <a:ext cx="8520600" cy="20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some ways annelids eat?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food resource did the first annelids exploit?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r>
              <a:rPr lang="en" sz="2600"/>
              <a:t>Sabellids-Feather Duster Worms</a:t>
            </a:r>
            <a:endParaRPr sz="26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61250" y="1489400"/>
            <a:ext cx="50139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How does the feather duster worm feed?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adaptation does the feather duster worm have to avoid danger?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3117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850" y="2051300"/>
            <a:ext cx="3067550" cy="2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Abarenicola-Lugworm</a:t>
            </a:r>
            <a:endParaRPr sz="26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73800" y="1206300"/>
            <a:ext cx="85206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435900" y="3625750"/>
            <a:ext cx="83964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What do Abarenicola gills do?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does Abarenicola burrow?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81474"/>
            <a:ext cx="3044875" cy="17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Diopatra-Tube-dwelling Worms						</a:t>
            </a:r>
            <a:endParaRPr sz="1100" i="1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454550"/>
            <a:ext cx="8520600" cy="24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tube-dwelling worms in a mudflat help the habitat?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does Diopatra feed?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400" y="2278700"/>
            <a:ext cx="3794849" cy="25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                    </a:t>
            </a:r>
            <a:r>
              <a:rPr lang="en" sz="2600"/>
              <a:t>Terrebellids-Spaghetti Worms</a:t>
            </a:r>
            <a:endParaRPr sz="26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80350" y="1478100"/>
            <a:ext cx="85206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How do spaghetti worms feed?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are their tubes made of?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How do they get oxygen?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000" y="1554800"/>
            <a:ext cx="32385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On-screen Show (16:9)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Cambria</vt:lpstr>
      <vt:lpstr>Simple Light</vt:lpstr>
      <vt:lpstr>   Annelids: Powerful and Capable Worms </vt:lpstr>
      <vt:lpstr>These Are All Annelids </vt:lpstr>
      <vt:lpstr>PowerPoint Presentation</vt:lpstr>
      <vt:lpstr>PowerPoint Presentation</vt:lpstr>
      <vt:lpstr>             Feeding </vt:lpstr>
      <vt:lpstr>                      Sabellids-Feather Duster Worms</vt:lpstr>
      <vt:lpstr>Abarenicola-Lugworm</vt:lpstr>
      <vt:lpstr>Diopatra-Tube-dwelling Worms      </vt:lpstr>
      <vt:lpstr>                    Terrebellids-Spaghetti Worms</vt:lpstr>
      <vt:lpstr>Earthworms</vt:lpstr>
      <vt:lpstr>Leeches </vt:lpstr>
      <vt:lpstr>         Hot Vent Worms </vt:lpstr>
      <vt:lpstr>                   Annelid Adaptations </vt:lpstr>
      <vt:lpstr>Vocabulary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Annelids: Powerful and Capable Worms</dc:title>
  <dc:creator>Denise</dc:creator>
  <cp:lastModifiedBy>Denise</cp:lastModifiedBy>
  <cp:revision>1</cp:revision>
  <dcterms:modified xsi:type="dcterms:W3CDTF">2022-09-20T20:17:11Z</dcterms:modified>
</cp:coreProperties>
</file>