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62" d="100"/>
          <a:sy n="162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821cae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821cae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42a8b3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42a8b30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742a8b30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742a8b30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2c71c91a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2c71c91a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8821cae0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8821cae0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8821cae0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8821cae0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c71c91a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c71c91a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8821cae0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8821cae0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8821cae0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8821cae0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42a8b3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42a8b3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42a8b3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742a8b3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jenny-clack-paleontologist-first-vertebrate-walks-lan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s://www.shapeoflife.org/video/chordates-we%E2%80%99re-all-fami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8325" y="1140750"/>
            <a:ext cx="4260300" cy="2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Chordates: We’re All Family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143500" y="1519175"/>
            <a:ext cx="3966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775" y="1217975"/>
            <a:ext cx="3805521" cy="3218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</a:t>
            </a:r>
            <a:r>
              <a:rPr lang="en" sz="2600"/>
              <a:t>      Tetrapods</a:t>
            </a:r>
            <a:endParaRPr sz="2600"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610600" y="1489400"/>
            <a:ext cx="78909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video</a:t>
            </a:r>
            <a:r>
              <a:rPr lang="en" sz="1900" b="1"/>
              <a:t> about the first tetrapods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Describe the probable features of the first limbed vertebrate to exit the ocean and succeed on land?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2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8350" y="1938625"/>
            <a:ext cx="3366475" cy="17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11700" y="39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      </a:t>
            </a:r>
            <a:r>
              <a:rPr lang="en" sz="2600"/>
              <a:t>Reptiles</a:t>
            </a:r>
            <a:r>
              <a:rPr lang="en"/>
              <a:t>	  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333025" y="1328700"/>
            <a:ext cx="51000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Why does the narrator say that reptiles are like fish out of water?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kind of reptile abandoned the ability to walk?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the advantage of laying eggs?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3"/>
          <p:cNvCxnSpPr/>
          <p:nvPr/>
        </p:nvCxnSpPr>
        <p:spPr>
          <a:xfrm>
            <a:off x="316650" y="9486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3"/>
          <p:cNvSpPr txBox="1"/>
          <p:nvPr/>
        </p:nvSpPr>
        <p:spPr>
          <a:xfrm>
            <a:off x="333025" y="4153650"/>
            <a:ext cx="85206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do snakes accomplish with their mouths that other vertebrates do with their limbs?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826" y="1502098"/>
            <a:ext cx="2682475" cy="211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	Mammals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413475" y="1667988"/>
            <a:ext cx="5109300" cy="18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natural disaster wiped out half of the Earth’s animals 65 million years ago?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Why was this event important for the evolution of vertebrates?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4"/>
          <p:cNvSpPr txBox="1"/>
          <p:nvPr/>
        </p:nvSpPr>
        <p:spPr>
          <a:xfrm>
            <a:off x="455400" y="3811375"/>
            <a:ext cx="82332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are the advantages and disadvantages of being a warm blooded powerful mammal?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2225" y="1447588"/>
            <a:ext cx="1708727" cy="22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				Our Cousins</a:t>
            </a:r>
            <a:endParaRPr sz="2600"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99550" y="1408050"/>
            <a:ext cx="4755000" cy="2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Which vertebrate group are humans most closely related to?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Name three similarities between humans and great apes.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25"/>
          <p:cNvSpPr txBox="1"/>
          <p:nvPr/>
        </p:nvSpPr>
        <p:spPr>
          <a:xfrm>
            <a:off x="499550" y="4051875"/>
            <a:ext cx="80298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Name three ways in which humans and great apes are dissimilar.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812" y="1572775"/>
            <a:ext cx="2854663" cy="209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			    Unity of Life</a:t>
            </a:r>
            <a:endParaRPr sz="2600"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538625" y="740075"/>
            <a:ext cx="78333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In the video what does the opening line “unity of life” mean?</a:t>
            </a:r>
            <a:endParaRPr sz="1900" b="1"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Page 1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Define in your own words these vocabulary words at the end of the video.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indent="0">
              <a:buNone/>
            </a:pPr>
            <a:r>
              <a:rPr lang="en" sz="1900" b="1" dirty="0"/>
              <a:t>Nerve cord					</a:t>
            </a:r>
            <a:r>
              <a:rPr lang="en-US" sz="1900" b="1" dirty="0"/>
              <a:t>Notochord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900" b="1" dirty="0"/>
          </a:p>
          <a:p>
            <a:pPr marL="0" lvl="0" indent="0">
              <a:buNone/>
            </a:pPr>
            <a:r>
              <a:rPr lang="en" sz="1900" b="1" dirty="0"/>
              <a:t>Gill slit 						Vertebrate</a:t>
            </a:r>
          </a:p>
          <a:p>
            <a:pPr marL="0" lvl="0" indent="0">
              <a:buNone/>
            </a:pPr>
            <a:endParaRPr lang="en" sz="1900" b="1" dirty="0"/>
          </a:p>
          <a:p>
            <a:pPr marL="0" lvl="0" indent="0">
              <a:buNone/>
            </a:pPr>
            <a:r>
              <a:rPr lang="en" sz="1900" b="1" dirty="0"/>
              <a:t>Segmented muscles				Scaffolding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				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							          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					    Scaffolding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    </a:t>
            </a:r>
            <a:r>
              <a:rPr lang="en" b="1" dirty="0"/>
              <a:t>										</a:t>
            </a:r>
            <a:endParaRPr b="1" dirty="0"/>
          </a:p>
        </p:txBody>
      </p:sp>
      <p:cxnSp>
        <p:nvCxnSpPr>
          <p:cNvPr id="194" name="Google Shape;194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Page 2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8"/>
          <p:cNvSpPr txBox="1"/>
          <p:nvPr/>
        </p:nvSpPr>
        <p:spPr>
          <a:xfrm>
            <a:off x="631175" y="1557625"/>
            <a:ext cx="6954600" cy="28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Asteroid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Metabolism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Primate</a:t>
            </a:r>
            <a:endParaRPr sz="1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25800" y="544950"/>
            <a:ext cx="8520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        These Are All Chordates 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23775" y="10105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345225" y="1676550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000" y="1514439"/>
            <a:ext cx="2487151" cy="15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9240" y="1509175"/>
            <a:ext cx="2204410" cy="15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337" y="1494012"/>
            <a:ext cx="2322575" cy="154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338" y="3312663"/>
            <a:ext cx="2359152" cy="149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9250" y="3336450"/>
            <a:ext cx="2310558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47800" y="3297612"/>
            <a:ext cx="2487147" cy="1526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53550" y="470950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Watch Chordates: We’re All Family. Take Notes And Answer the Following Questions</a:t>
            </a:r>
            <a:endParaRPr sz="26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5"/>
          <p:cNvCxnSpPr/>
          <p:nvPr/>
        </p:nvCxnSpPr>
        <p:spPr>
          <a:xfrm>
            <a:off x="316650" y="13440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 txBox="1"/>
          <p:nvPr/>
        </p:nvSpPr>
        <p:spPr>
          <a:xfrm>
            <a:off x="345225" y="1804150"/>
            <a:ext cx="8467800" cy="3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2569" y="2164700"/>
            <a:ext cx="3881830" cy="21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347375"/>
            <a:ext cx="8520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Amphioxus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59725" y="3339950"/>
            <a:ext cx="85206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four body parts does Amphioxus have in common with us?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Why is Amphioxus described as a simple organism?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/>
              <a:t> </a:t>
            </a:r>
            <a:endParaRPr sz="19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316650" y="8439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925" y="1251763"/>
            <a:ext cx="3925564" cy="169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 sz="2600"/>
              <a:t>Notochord</a:t>
            </a:r>
            <a:endParaRPr sz="260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69800" y="1210225"/>
            <a:ext cx="76230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is the function of the notochord in Amphioxus?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7"/>
          <p:cNvCxnSpPr/>
          <p:nvPr/>
        </p:nvCxnSpPr>
        <p:spPr>
          <a:xfrm>
            <a:off x="316650" y="93357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7"/>
          <p:cNvSpPr txBox="1"/>
          <p:nvPr/>
        </p:nvSpPr>
        <p:spPr>
          <a:xfrm>
            <a:off x="444050" y="2515350"/>
            <a:ext cx="66513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vestige of the notochord is found in vertebrates?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13200" y="357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			Vertebrates	</a:t>
            </a:r>
            <a:endParaRPr sz="4400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5532050" y="1411500"/>
            <a:ext cx="34020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316650" y="8551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8"/>
          <p:cNvSpPr txBox="1"/>
          <p:nvPr/>
        </p:nvSpPr>
        <p:spPr>
          <a:xfrm>
            <a:off x="392950" y="1183900"/>
            <a:ext cx="5185200" cy="3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distinguishes vertebrates from other chordates?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Name one positive benefit of having vertebrae for Chordates.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Name the five major groups of vertebrate animals.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92950" y="4094950"/>
            <a:ext cx="83976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Vertebrates have four times the number of genes as other chordates. What advantage did it give them?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803" y="1411500"/>
            <a:ext cx="2692483" cy="20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Jaws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79300" y="3395125"/>
            <a:ext cx="8520600" cy="1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happened during evolution that led to the appearance of jaws and skulls in Chordates?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9"/>
          <p:cNvCxnSpPr/>
          <p:nvPr/>
        </p:nvCxnSpPr>
        <p:spPr>
          <a:xfrm>
            <a:off x="316650" y="91117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9"/>
          <p:cNvSpPr txBox="1"/>
          <p:nvPr/>
        </p:nvSpPr>
        <p:spPr>
          <a:xfrm>
            <a:off x="434800" y="1472313"/>
            <a:ext cx="57447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were the first animals with bony jaws?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advantages do animals with jaws have? 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625" y="1596188"/>
            <a:ext cx="2659701" cy="17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Skulls</a:t>
            </a:r>
            <a:endParaRPr sz="2600"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90675" y="1167150"/>
            <a:ext cx="4040400" cy="1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is the benefit of a skull?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4125" y="1341375"/>
            <a:ext cx="2329900" cy="33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   	</a:t>
            </a:r>
            <a:r>
              <a:rPr lang="en" sz="2600"/>
              <a:t>Non-vertebrate Chordates</a:t>
            </a:r>
            <a:endParaRPr sz="2400"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468450" y="1638150"/>
            <a:ext cx="45084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Why does the narrator say, “Evolution is not a straight march forward”?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1"/>
          <p:cNvSpPr txBox="1"/>
          <p:nvPr/>
        </p:nvSpPr>
        <p:spPr>
          <a:xfrm>
            <a:off x="390600" y="4014900"/>
            <a:ext cx="83628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</a:rPr>
              <a:t>Name two (or three) Chordates that are very different from vertebrates.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247" y="1537775"/>
            <a:ext cx="2957599" cy="20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491</Words>
  <Application>Microsoft Macintosh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   Chordates: We’re All Family </vt:lpstr>
      <vt:lpstr>PowerPoint Presentation</vt:lpstr>
      <vt:lpstr>PowerPoint Presentation</vt:lpstr>
      <vt:lpstr>Amphioxus</vt:lpstr>
      <vt:lpstr>           Notochord</vt:lpstr>
      <vt:lpstr>      Vertebrates </vt:lpstr>
      <vt:lpstr>Jaws  </vt:lpstr>
      <vt:lpstr>   Skulls</vt:lpstr>
      <vt:lpstr>                     Non-vertebrate Chordates</vt:lpstr>
      <vt:lpstr>                                Tetrapods</vt:lpstr>
      <vt:lpstr>               Reptiles    </vt:lpstr>
      <vt:lpstr>          Mammals</vt:lpstr>
      <vt:lpstr>                Our Cousins</vt:lpstr>
      <vt:lpstr>          Unity of Life</vt:lpstr>
      <vt:lpstr>Vocabulary                        Page 1 </vt:lpstr>
      <vt:lpstr>Vocabulary                        Page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Chordates: We’re All Family </dc:title>
  <dc:creator>Denise</dc:creator>
  <cp:lastModifiedBy>Natasha Fraley</cp:lastModifiedBy>
  <cp:revision>2</cp:revision>
  <dcterms:modified xsi:type="dcterms:W3CDTF">2021-12-10T20:13:37Z</dcterms:modified>
</cp:coreProperties>
</file>