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2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742a8b30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742a8b30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742a8b30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742a8b30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2c71c91a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2c71c91a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742a8b30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742a8b30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742a8b30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742a8b30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742a8b30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742a8b30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d891a8b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d891a8b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2c71c91a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2c71c91a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2c71c91a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2c71c91a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742a8b3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742a8b3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742a8b30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742a8b30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742a8b3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742a8b30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42a8b3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742a8b3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742a8b30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742a8b30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742a8b30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742a8b30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s-anemone-catches-gob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s-moon-jelly-life-cyc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s-life-mo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-animation-polyp-and-medus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-animation-anemone-body-pla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s-anemone-swims-away-sea-sta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jack-costello-biologist-why-jellyfish-swi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0050" y="1059125"/>
            <a:ext cx="4786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Cnidarians: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Life On the Move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39325"/>
            <a:ext cx="48432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5" y="77325"/>
            <a:ext cx="3097024" cy="3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075" y="989851"/>
            <a:ext cx="3236874" cy="338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</a:t>
            </a:r>
            <a:r>
              <a:rPr lang="en" sz="2600"/>
              <a:t>      Nematocysts</a:t>
            </a:r>
            <a:endParaRPr sz="2600"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610600" y="1489400"/>
            <a:ext cx="5013900" cy="3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are nematocysts? What do they do?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do anemones fight for space on a rock?</a:t>
            </a:r>
            <a:endParaRPr sz="1900" b="1"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600" y="2127725"/>
            <a:ext cx="3214702" cy="214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				   </a:t>
            </a:r>
            <a:r>
              <a:rPr lang="en" sz="2600"/>
              <a:t>Feeding</a:t>
            </a:r>
            <a:endParaRPr sz="2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180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</a:t>
            </a: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does an anemone catch a fish?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3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</a:t>
            </a:r>
            <a:r>
              <a:rPr lang="en" sz="2600"/>
              <a:t>Reproduction: Moon Jelly Life Cycle</a:t>
            </a:r>
            <a:endParaRPr sz="2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180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 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/>
              <a:t> </a:t>
            </a:r>
            <a:endParaRPr sz="1900" b="1"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7" name="Google Shape;15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1687425"/>
            <a:ext cx="3731300" cy="27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Corals</a:t>
            </a:r>
            <a:endParaRPr sz="3300"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67000" cy="35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do coral polyps eat? 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do we call a community of coral polyps?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5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348" y="1577225"/>
            <a:ext cx="3330775" cy="26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Sea Cnidarians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311700" y="1277225"/>
            <a:ext cx="85206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kind of cnidarians live in the deep sea?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/>
              <a:t>What is Praya?</a:t>
            </a:r>
            <a:endParaRPr sz="1900" b="1"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700" y="2101700"/>
            <a:ext cx="3374925" cy="25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Cnidarian Innovations</a:t>
            </a:r>
            <a:endParaRPr sz="260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311700" y="1334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/>
              <a:t>Why are cnidarians a turning point for behavior?</a:t>
            </a:r>
            <a:endParaRPr sz="2500" b="1"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4587" y="2406375"/>
            <a:ext cx="2486754" cy="16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9365" y="2406375"/>
            <a:ext cx="2060885" cy="16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275" y="2406375"/>
            <a:ext cx="2237151" cy="16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Page 1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Define in your own words these vocabulary words at the end of the video.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   nematocyst							medusa								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   toxin									polyp																								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   arsenal								</a:t>
            </a:r>
            <a:r>
              <a:rPr lang="en" b="1"/>
              <a:t>decoy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								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										troll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										</a:t>
            </a:r>
            <a:endParaRPr b="1"/>
          </a:p>
        </p:txBody>
      </p:sp>
      <p:cxnSp>
        <p:nvCxnSpPr>
          <p:cNvPr id="193" name="Google Shape;193;p2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25800" y="721725"/>
            <a:ext cx="85206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                         These Are All Cnidarians 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323775" y="13691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345225" y="1564500"/>
            <a:ext cx="84678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9413" y="2260450"/>
            <a:ext cx="2484049" cy="17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250" y="2249175"/>
            <a:ext cx="2560316" cy="172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7300" y="2194788"/>
            <a:ext cx="2496313" cy="1764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73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Watch Cnidarians: Life On the Move. Take Notes And Answer the Following Questions</a:t>
            </a:r>
            <a:endParaRPr/>
          </a:p>
        </p:txBody>
      </p:sp>
      <p:sp>
        <p:nvSpPr>
          <p:cNvPr id="74" name="Google Shape;74;p15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316650" y="1528300"/>
            <a:ext cx="7837200" cy="3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 Watch this video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5"/>
          <p:cNvCxnSpPr/>
          <p:nvPr/>
        </p:nvCxnSpPr>
        <p:spPr>
          <a:xfrm>
            <a:off x="316650" y="1417013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806200"/>
            <a:ext cx="3999425" cy="2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25800" y="721725"/>
            <a:ext cx="85206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                 			Cnidarian Body Plan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6"/>
          <p:cNvCxnSpPr/>
          <p:nvPr/>
        </p:nvCxnSpPr>
        <p:spPr>
          <a:xfrm>
            <a:off x="323775" y="13691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6"/>
          <p:cNvSpPr txBox="1"/>
          <p:nvPr/>
        </p:nvSpPr>
        <p:spPr>
          <a:xfrm>
            <a:off x="364650" y="1544975"/>
            <a:ext cx="84678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 </a:t>
            </a:r>
            <a:r>
              <a:rPr lang="en" sz="1900" b="1">
                <a:solidFill>
                  <a:schemeClr val="dk2"/>
                </a:solidFill>
              </a:rPr>
              <a:t>In what way are cnidarians more complex than sponges?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 What do these additions allow cnidarians to do?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 How do tentacles give a cnidarian an advantage?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 What two digestive system structures appeared first in the cnidarians?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Body Plan: Polyp and Medusa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67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</a:t>
            </a: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Name and describe the two different versions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of the cnidarian body plan.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5551" y="1521250"/>
            <a:ext cx="2898475" cy="26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513200" y="413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				Symmetry</a:t>
            </a:r>
            <a:endParaRPr sz="4400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13450" y="1411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is “symmetry?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kind of symmetry do cnidarians have?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is it different from the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symmetry of your own body?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425" y="1859925"/>
            <a:ext cx="2967700" cy="2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Movement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this video </a:t>
            </a:r>
            <a:endParaRPr sz="42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194275" y="2125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allows anemones to be able to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bend in different directions?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do nerve cells work with muscle cells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to give cnidarians movement?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kind of a skeleton does an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anemone have?</a:t>
            </a:r>
            <a:endParaRPr sz="2800" b="1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9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1350" y="2023550"/>
            <a:ext cx="2853575" cy="26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Watch An Anemone Swim Away</a:t>
            </a:r>
            <a:endParaRPr sz="260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316650" y="1167075"/>
            <a:ext cx="7740300" cy="3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When attacked by a sea star, an anemone called Stomphia releases itself and contracts its body to swim away.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7975" y="2367500"/>
            <a:ext cx="3890650" cy="21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	    Why Do Jellyfish Swim?	</a:t>
            </a:r>
            <a:endParaRPr sz="2600"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1296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 u="sng">
              <a:solidFill>
                <a:schemeClr val="hlink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1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875" y="1868725"/>
            <a:ext cx="3782326" cy="252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On-screen Show (16:9)</PresentationFormat>
  <Paragraphs>92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Simple Light</vt:lpstr>
      <vt:lpstr>   Cnidarians: Life On the Move </vt:lpstr>
      <vt:lpstr>PowerPoint Presentation</vt:lpstr>
      <vt:lpstr>Watch Cnidarians: Life On the Move. Take Notes And Answer the Following Questions</vt:lpstr>
      <vt:lpstr>PowerPoint Presentation</vt:lpstr>
      <vt:lpstr>      Body Plan: Polyp and Medusa </vt:lpstr>
      <vt:lpstr>       Symmetry</vt:lpstr>
      <vt:lpstr> Movement  Watch this video </vt:lpstr>
      <vt:lpstr>Watch An Anemone Swim Away</vt:lpstr>
      <vt:lpstr>                     Why Do Jellyfish Swim? </vt:lpstr>
      <vt:lpstr>                                Nematocysts</vt:lpstr>
      <vt:lpstr>             Feeding </vt:lpstr>
      <vt:lpstr>      Reproduction: Moon Jelly Life Cycle </vt:lpstr>
      <vt:lpstr>Corals</vt:lpstr>
      <vt:lpstr>Deep Sea Cnidarians</vt:lpstr>
      <vt:lpstr>Cnidarian Innovations </vt:lpstr>
      <vt:lpstr>Vocabulary                        Page 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Cnidarians: Life On the Move</dc:title>
  <dc:creator>Denise</dc:creator>
  <cp:lastModifiedBy>Denise</cp:lastModifiedBy>
  <cp:revision>1</cp:revision>
  <dcterms:modified xsi:type="dcterms:W3CDTF">2020-12-02T20:23:20Z</dcterms:modified>
</cp:coreProperties>
</file>