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742a8b30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742a8b30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742a8b30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742a8b30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742a8b30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742a8b30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742a8b30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742a8b30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17ea79ae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17ea79ae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d891a8b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d891a8b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a31484f3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a31484f3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17ea79ae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17ea79ae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742a8b3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742a8b3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742a8b3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742a8b3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742a8b30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742a8b30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742a8b30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742a8b30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742a8b30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742a8b30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742a8b30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742a8b30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742a8b3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742a8b30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hapeoflife.org/video/mollusc-animation-nautilus-body-plan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molluscs-octopus-camoufla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molluscs-survival-ga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mollusc-animation-shell-repai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40050" y="1059125"/>
            <a:ext cx="4786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Molluscs: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The Survival Game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39325"/>
            <a:ext cx="48432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5" y="77325"/>
            <a:ext cx="3097024" cy="3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800" y="866825"/>
            <a:ext cx="3712653" cy="285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30750"/>
            <a:ext cx="85206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Watch Mollusc Animation: Nautilus Body Plan. Take Notes And Answer the Following Question</a:t>
            </a:r>
            <a:endParaRPr sz="2700"/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204050" y="4229525"/>
            <a:ext cx="8520600" cy="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How does a chambered nautilus control its buoyancy?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25" y="0"/>
            <a:ext cx="3346300" cy="43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2"/>
          <p:cNvCxnSpPr/>
          <p:nvPr/>
        </p:nvCxnSpPr>
        <p:spPr>
          <a:xfrm>
            <a:off x="316650" y="1253138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2900" y="1921200"/>
            <a:ext cx="3598403" cy="20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598550" y="1297338"/>
            <a:ext cx="81261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Watch here: </a:t>
            </a:r>
            <a:endParaRPr sz="19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394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		             </a:t>
            </a:r>
            <a:r>
              <a:rPr lang="en" sz="2600"/>
              <a:t> Squid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127511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drove the evolution of squid and octopus?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did squid gain by not having a heavy shell?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is the squid’s body plan adapted for speed?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is the squid’s mantle adapted for speed?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/>
              <a:t> </a:t>
            </a:r>
            <a:endParaRPr sz="1900"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25" y="0"/>
            <a:ext cx="3457276" cy="445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3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6425" y="1408050"/>
            <a:ext cx="1941399" cy="315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                Octopus</a:t>
            </a:r>
            <a:endParaRPr sz="260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have octopuses without shells been so successful?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does an octopus move?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25" y="0"/>
            <a:ext cx="3315876" cy="426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4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8" name="Google Shape;1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0700" y="2278700"/>
            <a:ext cx="3179351" cy="209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316650" y="431700"/>
            <a:ext cx="8671500" cy="7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Watch Molluscs: Octopus Camouflage. Take Notes And Answer the Following Question</a:t>
            </a: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623400" y="1298550"/>
            <a:ext cx="85206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Watch here: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  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50" y="0"/>
            <a:ext cx="3241724" cy="417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5"/>
          <p:cNvCxnSpPr/>
          <p:nvPr/>
        </p:nvCxnSpPr>
        <p:spPr>
          <a:xfrm>
            <a:off x="316650" y="125287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7" name="Google Shape;16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9875" y="1854000"/>
            <a:ext cx="4062475" cy="22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311700" y="4432000"/>
            <a:ext cx="85206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How is the octopus’ skin adapted for camouflage?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366175" y="413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  Make a List Of Molluscs You Have Encountered</a:t>
            </a:r>
            <a:endParaRPr sz="2600"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311700" y="1535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Where did you see it?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was it doing or what were you doing to it?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Where is its natural habitat?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does it eat?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eats it?</a:t>
            </a:r>
            <a:endParaRPr sz="1900" b="1"/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5" y="0"/>
            <a:ext cx="3366600" cy="433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Vocabulary                       </a:t>
            </a:r>
            <a:r>
              <a:rPr lang="en" sz="1500"/>
              <a:t> Page 1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Define in your own words these vocabulary words.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Radula: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Mantle: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Buoyancy: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183" name="Google Shape;183;p2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5" y="0"/>
            <a:ext cx="3560164" cy="4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</a:t>
            </a:r>
            <a:r>
              <a:rPr lang="en" sz="2500"/>
              <a:t>        </a:t>
            </a:r>
            <a:r>
              <a:rPr lang="en" sz="2500" b="1"/>
              <a:t> </a:t>
            </a:r>
            <a:r>
              <a:rPr lang="en" sz="2600" b="1"/>
              <a:t> </a:t>
            </a:r>
            <a:r>
              <a:rPr lang="en" sz="2600"/>
              <a:t>Vocabulary</a:t>
            </a:r>
            <a:r>
              <a:rPr lang="en"/>
              <a:t>                        </a:t>
            </a:r>
            <a:r>
              <a:rPr lang="en" sz="1800"/>
              <a:t>Page 2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450475" y="1439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Camouflage: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Chromatophore: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5" y="0"/>
            <a:ext cx="3393020" cy="43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87263"/>
            <a:ext cx="9144000" cy="8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Watch Molluscs: The Survival Game. Take Notes And Answer the Following Questions</a:t>
            </a:r>
            <a:endParaRPr sz="230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482650"/>
            <a:ext cx="8520600" cy="3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 Click here to watch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14500" y="4250750"/>
            <a:ext cx="85206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14"/>
          <p:cNvCxnSpPr/>
          <p:nvPr/>
        </p:nvCxnSpPr>
        <p:spPr>
          <a:xfrm rot="10800000" flipH="1">
            <a:off x="255300" y="1233525"/>
            <a:ext cx="8633400" cy="405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098308" cy="38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000" y="2120275"/>
            <a:ext cx="4888026" cy="27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6650" y="518050"/>
            <a:ext cx="876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List the Four Characteristics of the Molluscan Body Plan</a:t>
            </a:r>
            <a:endParaRPr sz="2600"/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5"/>
          <p:cNvCxnSpPr/>
          <p:nvPr/>
        </p:nvCxnSpPr>
        <p:spPr>
          <a:xfrm>
            <a:off x="316650" y="109075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650" y="1998426"/>
            <a:ext cx="2017676" cy="157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075" y="1831550"/>
            <a:ext cx="1777724" cy="190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3175" y="1814836"/>
            <a:ext cx="2017674" cy="208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031824" cy="39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>
            <a:off x="343200" y="10874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6"/>
          <p:cNvSpPr txBox="1"/>
          <p:nvPr/>
        </p:nvSpPr>
        <p:spPr>
          <a:xfrm>
            <a:off x="364650" y="1544975"/>
            <a:ext cx="8467800" cy="3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How does the mollusc make the shell?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How does the leafy hornmouth avoid being crushed by the crab?</a:t>
            </a:r>
            <a:endParaRPr sz="19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64650" y="417325"/>
            <a:ext cx="84678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                      The Molluscan Shell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1975" y="387275"/>
            <a:ext cx="9393600" cy="8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Watch Mollusc Animation: Shell Repair. Take Notes And Answer the Following Question</a:t>
            </a:r>
            <a:endParaRPr sz="230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349300"/>
            <a:ext cx="8520600" cy="3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 u="sng">
                <a:solidFill>
                  <a:schemeClr val="hlink"/>
                </a:solidFill>
                <a:hlinkClick r:id="rId3"/>
              </a:rPr>
              <a:t>Click here to watch: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800" y="1958758"/>
            <a:ext cx="3907200" cy="186736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311700" y="3983300"/>
            <a:ext cx="85206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How is the shell built to prevent cracks?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How does the snail repair cracks?</a:t>
            </a:r>
            <a:endParaRPr sz="1900" b="1">
              <a:solidFill>
                <a:schemeClr val="dk2"/>
              </a:solidFill>
            </a:endParaRPr>
          </a:p>
        </p:txBody>
      </p:sp>
      <p:cxnSp>
        <p:nvCxnSpPr>
          <p:cNvPr id="94" name="Google Shape;94;p17"/>
          <p:cNvCxnSpPr/>
          <p:nvPr/>
        </p:nvCxnSpPr>
        <p:spPr>
          <a:xfrm rot="10800000" flipH="1">
            <a:off x="255300" y="1217400"/>
            <a:ext cx="8633400" cy="405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3098308" cy="38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36225"/>
            <a:ext cx="8520600" cy="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 Molluscan Foot</a:t>
            </a:r>
            <a:endParaRPr sz="260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Name some activities a mollusc can do with its foot.</a:t>
            </a: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/>
              <a:t>What does the abalone do when the sea star catches up to it?</a:t>
            </a: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740075" y="1167075"/>
            <a:ext cx="4680900" cy="3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50" y="46550"/>
            <a:ext cx="3366600" cy="433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8"/>
          <p:cNvCxnSpPr/>
          <p:nvPr/>
        </p:nvCxnSpPr>
        <p:spPr>
          <a:xfrm>
            <a:off x="316650" y="1057838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</a:t>
            </a:r>
            <a:r>
              <a:rPr lang="en" sz="2600" b="1"/>
              <a:t> </a:t>
            </a:r>
            <a:r>
              <a:rPr lang="en" sz="2600"/>
              <a:t>Moon Snail</a:t>
            </a:r>
            <a:endParaRPr sz="260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50" y="55325"/>
            <a:ext cx="3451348" cy="44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9"/>
          <p:cNvCxnSpPr/>
          <p:nvPr/>
        </p:nvCxnSpPr>
        <p:spPr>
          <a:xfrm>
            <a:off x="335100" y="1156350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4825" y="1462250"/>
            <a:ext cx="2215499" cy="237726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180550" y="1462250"/>
            <a:ext cx="8454300" cy="3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How does the cockle avoid the moon snail?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What’s the moon snail’s strategy to catch the cockle?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What strategy does the moon snail use on its second approach?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          Radula</a:t>
            </a:r>
            <a:endParaRPr sz="2600"/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1408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is a radula and how does a mollusc use it?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Why don’t all radulas look alike? </a:t>
            </a:r>
            <a:r>
              <a:rPr lang="en" sz="1900"/>
              <a:t> 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did the moon snail make the hole in the cockle??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00" y="53575"/>
            <a:ext cx="3356476" cy="43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0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575" y="2289525"/>
            <a:ext cx="2618474" cy="14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513200" y="413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             Nautilus </a:t>
            </a:r>
            <a:endParaRPr sz="4400"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458050" y="1243775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Why did some molluscs evolve the ability to swim?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Name three adaptations Nautilus has for life off the seafloor?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From what body part did the nautilus’ funnel evolve?</a:t>
            </a:r>
            <a:endParaRPr sz="1900" b="1"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00" y="47075"/>
            <a:ext cx="3315900" cy="426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1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On-screen Show (16:9)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Cambria</vt:lpstr>
      <vt:lpstr>Simple Light</vt:lpstr>
      <vt:lpstr>   Molluscs: The Survival Game </vt:lpstr>
      <vt:lpstr>Watch Molluscs: The Survival Game. Take Notes And Answer the Following Questions</vt:lpstr>
      <vt:lpstr> List the Four Characteristics of the Molluscan Body Plan </vt:lpstr>
      <vt:lpstr>PowerPoint Presentation</vt:lpstr>
      <vt:lpstr>Watch Mollusc Animation: Shell Repair. Take Notes And Answer the Following Question</vt:lpstr>
      <vt:lpstr>The Molluscan Foot</vt:lpstr>
      <vt:lpstr>                           Moon Snail</vt:lpstr>
      <vt:lpstr>                 Radula  </vt:lpstr>
      <vt:lpstr>                    Nautilus </vt:lpstr>
      <vt:lpstr>Watch Mollusc Animation: Nautilus Body Plan. Take Notes And Answer the Following Question </vt:lpstr>
      <vt:lpstr>                                Squid </vt:lpstr>
      <vt:lpstr>                       Octopus </vt:lpstr>
      <vt:lpstr>Watch Molluscs: Octopus Camouflage. Take Notes And Answer the Following Question</vt:lpstr>
      <vt:lpstr>         Make a List Of Molluscs You Have Encountered</vt:lpstr>
      <vt:lpstr>Vocabulary                        Page 1 </vt:lpstr>
      <vt:lpstr>                              Vocabulary                        Page 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Molluscs: The Survival Game</dc:title>
  <dc:creator>Denise</dc:creator>
  <cp:lastModifiedBy>Denise</cp:lastModifiedBy>
  <cp:revision>1</cp:revision>
  <dcterms:modified xsi:type="dcterms:W3CDTF">2020-11-06T18:02:10Z</dcterms:modified>
</cp:coreProperties>
</file>