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72" d="100"/>
          <a:sy n="72" d="100"/>
        </p:scale>
        <p:origin x="662" y="5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742a8b3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742a8b3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e6a5894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e6a5894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742a8b30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742a8b30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f147f2c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f147f2c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e6a5894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e6a5894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f147f2c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f147f2c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e6a5894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e6a5894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d891a8b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d891a8b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0f82f5a8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0f82f5a8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c8de78c2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c8de78c2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742a8b3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742a8b3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d163927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d163927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742a8b3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742a8b30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742a8b3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742a8b3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b26646c7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b26646c7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742a8b30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742a8b30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1076b70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1076b70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hyperlink" Target="https://www.shapeoflife.org/video/arthropods-dragonfly-metamorphosi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arthropod-locomotion-enginee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hyperlink" Target="https://www.shapeoflife.org/video/terrestrial-arthropods-conquero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hyperlink" Target="https://www.shapeoflife.org/video/marine-arthropod-animation-body-pl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hyperlink" Target="https://www.shapeoflife.org/video/bill-shear-biologist-how-arthropods-left-se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endParaRPr sz="2600"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94275" y="1014400"/>
            <a:ext cx="40191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255050" y="1792950"/>
            <a:ext cx="295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991975" y="1804150"/>
            <a:ext cx="16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69625" y="1008175"/>
            <a:ext cx="48066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chemeClr val="dk1"/>
                </a:solidFill>
              </a:rPr>
              <a:t>Terrestrial 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chemeClr val="dk1"/>
                </a:solidFill>
              </a:rPr>
              <a:t>Arthropods: 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chemeClr val="dk1"/>
                </a:solidFill>
              </a:rPr>
              <a:t>The Conquerors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100">
              <a:solidFill>
                <a:schemeClr val="dk1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983" y="1084175"/>
            <a:ext cx="4151219" cy="277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311700" y="50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Metamorphosis</a:t>
            </a:r>
            <a:endParaRPr sz="2600"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231275" y="1360550"/>
            <a:ext cx="4423500" cy="3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is metamorphosis?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are the advantages and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disadvantages of undergoing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metamorphosis?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animals,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besides arthropods, undergo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metamorphosis?</a:t>
            </a:r>
            <a:endParaRPr sz="1900" b="1"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2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2"/>
          <p:cNvSpPr txBox="1"/>
          <p:nvPr/>
        </p:nvSpPr>
        <p:spPr>
          <a:xfrm>
            <a:off x="4735300" y="1417204"/>
            <a:ext cx="3904500" cy="3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5775" y="2293500"/>
            <a:ext cx="3157357" cy="178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Dragonflies    </a:t>
            </a:r>
            <a:endParaRPr sz="1100" i="1"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316650" y="1717975"/>
            <a:ext cx="52170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cxnSp>
        <p:nvCxnSpPr>
          <p:cNvPr id="164" name="Google Shape;164;p23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389050" y="1559175"/>
            <a:ext cx="4892100" cy="25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Where do dragonfly larvae live?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changes do they go through during metamorphosis?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are the advantages to having a freshwater larva?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89050" y="3665000"/>
            <a:ext cx="77673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Why do you think dragonflies haven’t changed in millions of years?</a:t>
            </a: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748" y="1403613"/>
            <a:ext cx="3593590" cy="233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Locomotion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311700" y="1207475"/>
            <a:ext cx="5581500" cy="3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about their body plan makes arthropods both stable and fast?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How do the skeleton and jointed appendages help control their locomotion?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Why does their design make a good robot?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7432425" y="3024550"/>
            <a:ext cx="1230900" cy="16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3216050" y="1505150"/>
            <a:ext cx="22740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6925" y="1387775"/>
            <a:ext cx="2973315" cy="163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	    Wings</a:t>
            </a:r>
            <a:endParaRPr sz="1100" i="1"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316650" y="1717975"/>
            <a:ext cx="52170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cxnSp>
        <p:nvCxnSpPr>
          <p:cNvPr id="186" name="Google Shape;186;p25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437300" y="1676325"/>
            <a:ext cx="5096400" cy="2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Why was the evolution of wings so important for arthropods?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Why do you think the leading edge of a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wing is thickened?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650" y="1556850"/>
            <a:ext cx="3452026" cy="23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Spiders</a:t>
            </a: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innovation did spiders develop?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/>
              <a:t>What advantage does this give them?</a:t>
            </a:r>
            <a:endParaRPr sz="1900" b="1"/>
          </a:p>
        </p:txBody>
      </p:sp>
      <p:cxnSp>
        <p:nvCxnSpPr>
          <p:cNvPr id="196" name="Google Shape;196;p2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7" name="Google Shape;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277" y="1425025"/>
            <a:ext cx="3461079" cy="277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	  We Need Insects</a:t>
            </a:r>
            <a:endParaRPr sz="1100" i="1"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316650" y="1717975"/>
            <a:ext cx="52170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cxnSp>
        <p:nvCxnSpPr>
          <p:cNvPr id="205" name="Google Shape;205;p2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/>
        </p:nvSpPr>
        <p:spPr>
          <a:xfrm>
            <a:off x="497050" y="1717975"/>
            <a:ext cx="5217000" cy="28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are the majority of animals on earth?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Write a few sentences describing three roles that insects play in the natural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world to help maintain ecosystem services.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050" y="1874875"/>
            <a:ext cx="3125152" cy="2083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4158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Define in your own words these vocabulary words at the end of the video.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Appendage				Molting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Antenna				Diversifying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Exoskeleton				Gill</a:t>
            </a:r>
            <a:endParaRPr sz="19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900" b="1" dirty="0"/>
              <a:t>Segmentation				</a:t>
            </a:r>
            <a:r>
              <a:rPr lang="en-US" sz="1900" b="1" dirty="0"/>
              <a:t>Hydrothermal vent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									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  								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 dirty="0"/>
          </a:p>
        </p:txBody>
      </p:sp>
      <p:cxnSp>
        <p:nvCxnSpPr>
          <p:cNvPr id="215" name="Google Shape;215;p2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Photo Credits</a:t>
            </a:r>
            <a:endParaRPr sz="2600"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Thanks to Jack Nowicki for the following photos:</a:t>
            </a:r>
            <a:endParaRPr sz="19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Sand wasp courting behavior-Slide #2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Nymph of a bug (Hemipteran)-Slide #2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Ladybird beetle in search of prey-Slide #2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Darkling beetle (a Tenebrionid)-Slide #4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Leafcutter Ant #</a:t>
            </a:r>
            <a:r>
              <a:rPr lang="en" sz="1900" b="1" dirty="0"/>
              <a:t>6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Praying mantis-Slide #8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Blue dasher-</a:t>
            </a:r>
            <a:r>
              <a:rPr lang="en" sz="1900" b="1" dirty="0" err="1"/>
              <a:t>Placydipthax</a:t>
            </a:r>
            <a:r>
              <a:rPr lang="en" sz="1900" b="1" dirty="0"/>
              <a:t> </a:t>
            </a:r>
            <a:r>
              <a:rPr lang="en" sz="1900" b="1" dirty="0" err="1"/>
              <a:t>longipennis</a:t>
            </a:r>
            <a:r>
              <a:rPr lang="en" sz="1900" b="1" dirty="0"/>
              <a:t>-Slide #11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Banded spider in web-Slide #14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These Are Terrestrial Arthropods</a:t>
            </a:r>
            <a:endParaRPr sz="2600"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4"/>
          <p:cNvCxnSpPr/>
          <p:nvPr/>
        </p:nvCxnSpPr>
        <p:spPr>
          <a:xfrm>
            <a:off x="316650" y="10177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4"/>
          <p:cNvSpPr txBox="1"/>
          <p:nvPr/>
        </p:nvSpPr>
        <p:spPr>
          <a:xfrm>
            <a:off x="2388225" y="1722000"/>
            <a:ext cx="28995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1255050" y="1792950"/>
            <a:ext cx="295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2991975" y="1804150"/>
            <a:ext cx="16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000" y="1136725"/>
            <a:ext cx="2304288" cy="197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4175" y="1177738"/>
            <a:ext cx="2265882" cy="192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4166" y="3162750"/>
            <a:ext cx="1993395" cy="191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00" y="1146650"/>
            <a:ext cx="1920241" cy="195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0633" y="3215625"/>
            <a:ext cx="1531597" cy="180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7990" y="3226725"/>
            <a:ext cx="2395728" cy="1779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721725"/>
            <a:ext cx="85206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00000"/>
                </a:solidFill>
              </a:rPr>
              <a:t>Watch Terrestrial Arthropods: The Conquerors. </a:t>
            </a:r>
            <a:r>
              <a:rPr lang="en" sz="2500">
                <a:solidFill>
                  <a:schemeClr val="dk1"/>
                </a:solidFill>
              </a:rPr>
              <a:t>Take Notes And Answer the Following Questions.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5"/>
          <p:cNvCxnSpPr/>
          <p:nvPr/>
        </p:nvCxnSpPr>
        <p:spPr>
          <a:xfrm>
            <a:off x="316650" y="1624013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5"/>
          <p:cNvSpPr txBox="1"/>
          <p:nvPr/>
        </p:nvSpPr>
        <p:spPr>
          <a:xfrm>
            <a:off x="420775" y="1721725"/>
            <a:ext cx="5014500" cy="30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672850" y="1648875"/>
            <a:ext cx="363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311700" y="1933275"/>
            <a:ext cx="48438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</a:t>
            </a:r>
            <a:r>
              <a:rPr lang="en" sz="1900" b="1">
                <a:solidFill>
                  <a:schemeClr val="dk2"/>
                </a:solidFill>
              </a:rPr>
              <a:t>.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055325"/>
            <a:ext cx="4206240" cy="243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56300" y="426900"/>
            <a:ext cx="85206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		Appendages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412475" y="1608550"/>
            <a:ext cx="4739100" cy="32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is special about arthropod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appendages?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are the advantages of this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type of appendage?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List the different uses of arthropod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appendages.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6"/>
          <p:cNvSpPr txBox="1"/>
          <p:nvPr/>
        </p:nvSpPr>
        <p:spPr>
          <a:xfrm>
            <a:off x="7159500" y="1994200"/>
            <a:ext cx="173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6072550" y="1688125"/>
            <a:ext cx="26493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121" y="1276300"/>
            <a:ext cx="4078223" cy="277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98675" y="447725"/>
            <a:ext cx="8520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Body Plan</a:t>
            </a:r>
            <a:endParaRPr sz="260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7"/>
          <p:cNvSpPr txBox="1"/>
          <p:nvPr/>
        </p:nvSpPr>
        <p:spPr>
          <a:xfrm>
            <a:off x="452825" y="1408050"/>
            <a:ext cx="42639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72650" y="1408050"/>
            <a:ext cx="7298700" cy="3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video.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How did arthropods succeed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In the arms race?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How is a Swiss Army knife a good metaphor for the arthropod?</a:t>
            </a: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8775" y="1543050"/>
            <a:ext cx="363328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Breathing</a:t>
            </a:r>
            <a:endParaRPr sz="260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73800" y="1217200"/>
            <a:ext cx="8520600" cy="21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1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8"/>
          <p:cNvSpPr txBox="1"/>
          <p:nvPr/>
        </p:nvSpPr>
        <p:spPr>
          <a:xfrm>
            <a:off x="540750" y="1348150"/>
            <a:ext cx="4707000" cy="3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chemeClr val="dk2"/>
                </a:solidFill>
              </a:rPr>
              <a:t>Give two examples of different ways land arthropods breathe.</a:t>
            </a:r>
            <a:endParaRPr sz="19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chemeClr val="dk2"/>
                </a:solidFill>
              </a:rPr>
              <a:t>Why does the narrator use the word turbocharged to describe the tracheal system?</a:t>
            </a:r>
            <a:endParaRPr sz="19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2F007-0513-0C4D-833A-8F7CA009C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750" y="1439975"/>
            <a:ext cx="3302492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11700" y="50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Coming onto Land      	</a:t>
            </a:r>
            <a:endParaRPr sz="140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509450" y="2009500"/>
            <a:ext cx="7934700" cy="20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habitat helped arthropods invade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land?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Why does Bill Shear think that arthropods invaded the land more than once?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 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.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9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9"/>
          <p:cNvSpPr txBox="1"/>
          <p:nvPr/>
        </p:nvSpPr>
        <p:spPr>
          <a:xfrm>
            <a:off x="571500" y="1267700"/>
            <a:ext cx="4343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How Arthropods Left the Sea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2550" y="1357300"/>
            <a:ext cx="3079653" cy="169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256300" y="426900"/>
            <a:ext cx="85206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Coming Onto Land             	</a:t>
            </a:r>
            <a:r>
              <a:rPr lang="en" sz="1400"/>
              <a:t>page 2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316650" y="1468075"/>
            <a:ext cx="8208600" cy="3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features of the arthropod body plan allowed them to invade land?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did the first land arthropods eat?</a:t>
            </a: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20"/>
          <p:cNvSpPr txBox="1"/>
          <p:nvPr/>
        </p:nvSpPr>
        <p:spPr>
          <a:xfrm>
            <a:off x="7159500" y="1994200"/>
            <a:ext cx="17328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6110" y="2334250"/>
            <a:ext cx="3136394" cy="215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11700" y="50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Feeding</a:t>
            </a:r>
            <a:endParaRPr sz="2600"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35100" y="1425750"/>
            <a:ext cx="44649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Name three types of land arthropods and what they eat.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1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625" y="1654925"/>
            <a:ext cx="3238099" cy="259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489</Words>
  <Application>Microsoft Office PowerPoint</Application>
  <PresentationFormat>On-screen Show (16:9)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Simple Light</vt:lpstr>
      <vt:lpstr>  </vt:lpstr>
      <vt:lpstr> These Are Terrestrial Arthropods </vt:lpstr>
      <vt:lpstr>PowerPoint Presentation</vt:lpstr>
      <vt:lpstr>         Appendages </vt:lpstr>
      <vt:lpstr>Body Plan</vt:lpstr>
      <vt:lpstr>Breathing</vt:lpstr>
      <vt:lpstr>Coming onto Land       </vt:lpstr>
      <vt:lpstr>       Coming Onto Land              page 2</vt:lpstr>
      <vt:lpstr>Feeding</vt:lpstr>
      <vt:lpstr>Metamorphosis</vt:lpstr>
      <vt:lpstr>Dragonflies    </vt:lpstr>
      <vt:lpstr>                           Locomotion</vt:lpstr>
      <vt:lpstr>     Wings</vt:lpstr>
      <vt:lpstr>Spiders</vt:lpstr>
      <vt:lpstr>   We Need Insects</vt:lpstr>
      <vt:lpstr>Vocabulary                         </vt:lpstr>
      <vt:lpstr>Photo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Denise</dc:creator>
  <cp:lastModifiedBy>Denise Ryan</cp:lastModifiedBy>
  <cp:revision>2</cp:revision>
  <dcterms:modified xsi:type="dcterms:W3CDTF">2024-06-23T01:15:45Z</dcterms:modified>
</cp:coreProperties>
</file>