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42a8b30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42a8b3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42a8b30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42a8b30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742a8b3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742a8b3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742a8b30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742a8b30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742a8b30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742a8b30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742a8b30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742a8b30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d891a8b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d891a8b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a31484f3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a31484f3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d891a8b1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d891a8b1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742a8b3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742a8b3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742a8b30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742a8b30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42a8b3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742a8b3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2a8b30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2a8b30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42a8b30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42a8b3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742a8b3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742a8b3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hapeoflife.org/video/sponge-animation-wild-ride-through-sponge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9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6.jpg"/><Relationship Id="rId7" Type="http://schemas.openxmlformats.org/officeDocument/2006/relationships/image" Target="../media/image15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hapeoflife.org/video/sponges-origins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hapeoflife.org/video/sponge-animation-spicule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0050" y="1059125"/>
            <a:ext cx="4786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Sponges: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Origins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9325"/>
            <a:ext cx="4843200" cy="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Animal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950" y="257550"/>
            <a:ext cx="3145862" cy="462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Sketch any two sponge spicules </a:t>
            </a:r>
            <a:endParaRPr sz="4400"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2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Sponge Feeding</a:t>
            </a:r>
            <a:endParaRPr sz="2600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277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does a sponge eat without a mouth?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much water does a sponge need to pump to filter out one ounce of food?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does Dr. Diaz demonstrate the pumping action of the sponge?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r>
              <a:rPr lang="en" sz="2600"/>
              <a:t>Watch This Wild Ride Through A Sponge</a:t>
            </a:r>
            <a:endParaRPr sz="2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80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3"/>
              </a:rPr>
              <a:t>Watch here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is the sponge’s pump powered?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	</a:t>
            </a:r>
            <a:r>
              <a:rPr lang="en" sz="2600"/>
              <a:t>The Inside of A Sponge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296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Describe the inside of the sponge.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is the sponge’s pump powered?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does the sponge actually take up particles of food?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Sponges: Simple or Complex?</a:t>
            </a:r>
            <a:endParaRPr sz="26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Do you agree with the narrator when he says that the sponge is more complex than we imagined?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Explain your answer.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Sponges Are Animals!</a:t>
            </a:r>
            <a:endParaRPr sz="2600"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66175" y="1199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List three “firsts” that the sponge can claim that define all animals.  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184" y="2297250"/>
            <a:ext cx="2761489" cy="184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Page 1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Define in your own words these vocabulary words at the end of the video.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Collagen: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Spicule: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Filter feeding: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2500"/>
              <a:t>        </a:t>
            </a:r>
            <a:r>
              <a:rPr b="1" lang="en" sz="2500"/>
              <a:t>  </a:t>
            </a:r>
            <a:r>
              <a:rPr lang="en" sz="2500"/>
              <a:t>V</a:t>
            </a:r>
            <a:r>
              <a:rPr lang="en" sz="2600"/>
              <a:t>ocabulary</a:t>
            </a:r>
            <a:r>
              <a:rPr lang="en"/>
              <a:t> </a:t>
            </a:r>
            <a:r>
              <a:rPr lang="en"/>
              <a:t>                       </a:t>
            </a:r>
            <a:r>
              <a:rPr lang="en" sz="1800"/>
              <a:t>Page 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450475" y="1439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Choanocyte: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/>
              <a:t>Flagellum: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/>
              <a:t>Plankton: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00" y="1212175"/>
            <a:ext cx="1905878" cy="13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575" y="1257075"/>
            <a:ext cx="1991676" cy="13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688" y="2999050"/>
            <a:ext cx="1496487" cy="137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4436" y="1249400"/>
            <a:ext cx="1939515" cy="12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9503" y="2975100"/>
            <a:ext cx="1475273" cy="147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90575" y="2999050"/>
            <a:ext cx="2140272" cy="142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316650" y="945463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125800" y="721725"/>
            <a:ext cx="85206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Think About the Animal Kingdom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5"/>
          <p:cNvCxnSpPr/>
          <p:nvPr/>
        </p:nvCxnSpPr>
        <p:spPr>
          <a:xfrm>
            <a:off x="323775" y="1369125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How would you define an animal?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What do you think are the basic characteristics of an animal?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Are sponges animals?</a:t>
            </a:r>
            <a:endParaRPr b="1"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-75" y="122200"/>
            <a:ext cx="9144000" cy="5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Watch Sponge Video, Take Notes And Answer the Following Questions</a:t>
            </a:r>
            <a:endParaRPr sz="2200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Watch here: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600" y="1735100"/>
            <a:ext cx="4869467" cy="27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endParaRPr sz="42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When did life appear on planet earth?</a:t>
            </a:r>
            <a:endParaRPr b="1" sz="9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775" y="1465325"/>
            <a:ext cx="2212848" cy="221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Single-celled Organisms</a:t>
            </a:r>
            <a:endParaRPr sz="260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For how long</a:t>
            </a:r>
            <a:r>
              <a:rPr lang="en"/>
              <a:t> d</a:t>
            </a:r>
            <a:r>
              <a:rPr b="1" lang="en"/>
              <a:t>id single-celled organisms dominate the Earth?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/>
              <a:t>Why is a single-celled organism not classified as an animal?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40075" y="1167075"/>
            <a:ext cx="46809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8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b="1" lang="en" sz="2600"/>
              <a:t> </a:t>
            </a:r>
            <a:r>
              <a:rPr lang="en" sz="2600"/>
              <a:t>The First Animals</a:t>
            </a:r>
            <a:endParaRPr sz="26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10600" y="1489400"/>
            <a:ext cx="50139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long ago did the first animal appear?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Why are sponges considered animals?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Are the scientists hurting the sponge when they cut off pieces for study?</a:t>
            </a:r>
            <a:endParaRPr b="1" sz="19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050" y="1657388"/>
            <a:ext cx="1937520" cy="272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9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</a:t>
            </a:r>
            <a:r>
              <a:rPr lang="en" sz="2600"/>
              <a:t>Sponge Cells Are Unique</a:t>
            </a:r>
            <a:endParaRPr sz="26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67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are sponge cells different from all other animal cells? 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does collagen do for sponges?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500" y="2111150"/>
            <a:ext cx="2551129" cy="229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Sponge Spicules</a:t>
            </a:r>
            <a:endParaRPr sz="2600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3"/>
              </a:rPr>
              <a:t>Watch Sponge Spicules animation here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/>
              <a:t>What do the spicules do for the sponge?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