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5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b38015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b38015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08b67a1a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08b67a1a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8b67a1a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08b67a1a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f6ecac8c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f6ecac8c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f73eaf5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f73eaf5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f6ecac8c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f6ecac8c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08b67a1a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08b67a1a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53dd4e2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53dd4e2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53dd4e2b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53dd4e2b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53dd4e2b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53dd4e2b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53dd4e2b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53dd4e2b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53dd4e2b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53dd4e2b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b38015f2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eb38015f2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6fc167b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6fc167b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08b67a1a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08b67a1a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matt-scott-geneticist-how-genes-build-bodi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flatworms-first-hun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Flatworms: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Ultimate Hunter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Body Plan That Invented Hunting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000" y="279575"/>
            <a:ext cx="3628751" cy="458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Flatworm Reproduction</a:t>
            </a:r>
            <a:r>
              <a:rPr lang="en" sz="2700" b="1">
                <a:solidFill>
                  <a:srgbClr val="980000"/>
                </a:solidFill>
              </a:rPr>
              <a:t> </a:t>
            </a:r>
            <a:endParaRPr sz="2700" b="1">
              <a:solidFill>
                <a:srgbClr val="980000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1069850"/>
            <a:ext cx="8520600" cy="4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r>
              <a:rPr lang="en" b="1"/>
              <a:t>What reproductive innovation in flatworms “changed the shape of life?”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What do we call an animal that produces both sperm and eggs?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  What are the advantages and disadvantages of such a design?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cxnSp>
        <p:nvCxnSpPr>
          <p:cNvPr id="136" name="Google Shape;136;p22"/>
          <p:cNvCxnSpPr/>
          <p:nvPr/>
        </p:nvCxnSpPr>
        <p:spPr>
          <a:xfrm>
            <a:off x="31665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040000" y="58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Flatworms do not have a circulatory system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623400" y="1259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does a circulatory system do for those animals with one?</a:t>
            </a:r>
            <a:endParaRPr sz="1900"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Why does a flatworm not need one?</a:t>
            </a:r>
            <a:endParaRPr sz="1900"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144" name="Google Shape;144;p23"/>
          <p:cNvCxnSpPr/>
          <p:nvPr/>
        </p:nvCxnSpPr>
        <p:spPr>
          <a:xfrm rot="10800000" flipH="1">
            <a:off x="351700" y="1259375"/>
            <a:ext cx="8338500" cy="45300"/>
          </a:xfrm>
          <a:prstGeom prst="straightConnector1">
            <a:avLst/>
          </a:prstGeom>
          <a:noFill/>
          <a:ln w="38100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825" y="2329000"/>
            <a:ext cx="3341926" cy="266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Flatworms Were The First Bilateral Animals To Have Hox Genes 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554325" y="1187550"/>
            <a:ext cx="8520600" cy="18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Watch here: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4">
            <a:alphaModFix/>
          </a:blip>
          <a:srcRect l="-2520" t="6560" r="2520" b="-6559"/>
          <a:stretch/>
        </p:blipFill>
        <p:spPr>
          <a:xfrm>
            <a:off x="931675" y="2360550"/>
            <a:ext cx="3847900" cy="240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4"/>
          <p:cNvCxnSpPr/>
          <p:nvPr/>
        </p:nvCxnSpPr>
        <p:spPr>
          <a:xfrm>
            <a:off x="316650" y="14867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1989475" y="473750"/>
            <a:ext cx="558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Worms And Us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316650" y="1547900"/>
            <a:ext cx="6639600" cy="1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do humans and flatworms have in common?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162" name="Google Shape;162;p25"/>
          <p:cNvCxnSpPr/>
          <p:nvPr/>
        </p:nvCxnSpPr>
        <p:spPr>
          <a:xfrm>
            <a:off x="316650" y="10985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432000" y="2484000"/>
            <a:ext cx="79812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25" y="2484000"/>
            <a:ext cx="5100950" cy="230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311700" y="48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Worms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311700" y="1419350"/>
            <a:ext cx="85206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/>
              <a:t>Flatworms aren’t the only kind of worm. Can you name others?</a:t>
            </a:r>
            <a:endParaRPr sz="1900" b="1"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6"/>
          <p:cNvCxnSpPr/>
          <p:nvPr/>
        </p:nvCxnSpPr>
        <p:spPr>
          <a:xfrm>
            <a:off x="31665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26"/>
          <p:cNvSpPr txBox="1"/>
          <p:nvPr/>
        </p:nvSpPr>
        <p:spPr>
          <a:xfrm>
            <a:off x="432000" y="2794500"/>
            <a:ext cx="7897500" cy="1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311700" y="456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                       Vocabulary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586925" y="1792650"/>
            <a:ext cx="32166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Central nervous system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Bilateral symmetry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Cilia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Stereo senses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Triangulation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4745325" y="1751400"/>
            <a:ext cx="35850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Pharynx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Internal fertilization</a:t>
            </a:r>
            <a:endParaRPr sz="23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Hermaphroditic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Primordial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" name="Google Shape;182;p27"/>
          <p:cNvCxnSpPr/>
          <p:nvPr/>
        </p:nvCxnSpPr>
        <p:spPr>
          <a:xfrm>
            <a:off x="311700" y="1191225"/>
            <a:ext cx="86109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386850" y="1258112"/>
            <a:ext cx="837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Define in your own words these vocabulary words:</a:t>
            </a:r>
            <a:endParaRPr sz="18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73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Watch Flatworms: The First Hunter. Take Notes And Answer the Following Questions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46450"/>
            <a:ext cx="78372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Click to Watch: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550" y="2251963"/>
            <a:ext cx="3956238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>
            <a:off x="316650" y="1417013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Where Flatworms Live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23400" y="1417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Name four habitats where flatworms live.</a:t>
            </a:r>
            <a:endParaRPr b="1"/>
          </a:p>
        </p:txBody>
      </p:sp>
      <p:cxnSp>
        <p:nvCxnSpPr>
          <p:cNvPr id="73" name="Google Shape;73;p15"/>
          <p:cNvCxnSpPr/>
          <p:nvPr/>
        </p:nvCxnSpPr>
        <p:spPr>
          <a:xfrm>
            <a:off x="316650" y="109075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Characteristics of the First Hunter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91225" y="1488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four body plan innovations were found in an ancient flatworm?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is it about the flatworm body plan that makes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it a good hunter?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 those adaptations help a flatworm hunt?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31665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82576" y="2457600"/>
            <a:ext cx="2529249" cy="22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Cilia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786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are cilia?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How does a flatworm use them?</a:t>
            </a:r>
            <a:endParaRPr sz="2500" b="1"/>
          </a:p>
        </p:txBody>
      </p:sp>
      <p:cxnSp>
        <p:nvCxnSpPr>
          <p:cNvPr id="90" name="Google Shape;90;p17"/>
          <p:cNvCxnSpPr/>
          <p:nvPr/>
        </p:nvCxnSpPr>
        <p:spPr>
          <a:xfrm>
            <a:off x="32160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625" y="1826550"/>
            <a:ext cx="3803250" cy="23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Stereo Senses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latin typeface="Calibri"/>
                <a:ea typeface="Calibri"/>
                <a:cs typeface="Calibri"/>
                <a:sym typeface="Calibri"/>
              </a:rPr>
              <a:t>What are the advantages of stereo senses?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99" name="Google Shape;99;p18"/>
          <p:cNvCxnSpPr/>
          <p:nvPr/>
        </p:nvCxnSpPr>
        <p:spPr>
          <a:xfrm>
            <a:off x="31665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075" y="2490200"/>
            <a:ext cx="3325889" cy="207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Nervous System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709500" y="1702175"/>
            <a:ext cx="7940100" cy="27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are the parts of the flatworm’s nervous system?</a:t>
            </a:r>
            <a:endParaRPr sz="19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/>
          </a:p>
        </p:txBody>
      </p:sp>
      <p:cxnSp>
        <p:nvCxnSpPr>
          <p:cNvPr id="108" name="Google Shape;108;p19"/>
          <p:cNvCxnSpPr/>
          <p:nvPr/>
        </p:nvCxnSpPr>
        <p:spPr>
          <a:xfrm>
            <a:off x="31665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Bilateral symmetry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23400" y="1418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What are the advantages of having a bilaterally symmetrical body? </a:t>
            </a:r>
            <a:endParaRPr b="1"/>
          </a:p>
        </p:txBody>
      </p:sp>
      <p:pic>
        <p:nvPicPr>
          <p:cNvPr id="116" name="Google Shape;116;p20" descr="Learn Examples On Bilateral Symmetry meaning, concepts, formula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850" y="2451500"/>
            <a:ext cx="18669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 descr="Bilateral symmetries are imaged as planar harmonic homologies. (a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763" y="2197838"/>
            <a:ext cx="1857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 descr="The Nervous System of Platyhelminthes | Study.co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7100" y="2430863"/>
            <a:ext cx="29813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0"/>
          <p:cNvCxnSpPr/>
          <p:nvPr/>
        </p:nvCxnSpPr>
        <p:spPr>
          <a:xfrm>
            <a:off x="31665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Flatworm Feeding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513700" y="1152475"/>
            <a:ext cx="4213500" cy="3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Where is the flatworm’s mouth?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Where is its digestive system?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What is the pharynx and how does the flatworm use it?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27" name="Google Shape;127;p21"/>
          <p:cNvCxnSpPr/>
          <p:nvPr/>
        </p:nvCxnSpPr>
        <p:spPr>
          <a:xfrm>
            <a:off x="316650" y="10758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825" y="1477250"/>
            <a:ext cx="3673651" cy="331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290</Words>
  <Application>Microsoft Office PowerPoint</Application>
  <PresentationFormat>On-screen Show (16:9)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Flatworms:  the Ultimate Hunter</vt:lpstr>
      <vt:lpstr>Watch Flatworms: The First Hunter. Take Notes And Answer the Following Questions</vt:lpstr>
      <vt:lpstr>Where Flatworms Live</vt:lpstr>
      <vt:lpstr>  Characteristics of the First Hunter</vt:lpstr>
      <vt:lpstr>Cilia</vt:lpstr>
      <vt:lpstr>Stereo Senses</vt:lpstr>
      <vt:lpstr>Nervous System</vt:lpstr>
      <vt:lpstr>Bilateral symmetry</vt:lpstr>
      <vt:lpstr>   Flatworm Feeding</vt:lpstr>
      <vt:lpstr>Flatworm Reproduction </vt:lpstr>
      <vt:lpstr>Flatworms do not have a circulatory system</vt:lpstr>
      <vt:lpstr>Flatworms Were The First Bilateral Animals To Have Hox Genes </vt:lpstr>
      <vt:lpstr>             Worms And Us</vt:lpstr>
      <vt:lpstr>      Worms</vt:lpstr>
      <vt:lpstr>                             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Flatworms:  the Ultimate Hunter</dc:title>
  <dc:creator>Denise</dc:creator>
  <cp:lastModifiedBy>Denise</cp:lastModifiedBy>
  <cp:revision>1</cp:revision>
  <dcterms:modified xsi:type="dcterms:W3CDTF">2020-12-02T20:20:57Z</dcterms:modified>
</cp:coreProperties>
</file>